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3CB3-C957-4526-8C2E-94D3CEC6B2F3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20E6-0711-448D-AC8A-B74A709789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2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20E6-0711-448D-AC8A-B74A709789C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81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6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64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2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8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722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4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2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50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95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4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BBCAEE-4F93-4894-9EA0-78F8957C345E}" type="datetimeFigureOut">
              <a:rPr lang="en-IN" smtClean="0"/>
              <a:t>07-02-2026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478544-6E7E-463E-BA3A-D1928318B3C7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8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lla Reddy College of Engineering and Technology">
            <a:extLst>
              <a:ext uri="{FF2B5EF4-FFF2-40B4-BE49-F238E27FC236}">
                <a16:creationId xmlns:a16="http://schemas.microsoft.com/office/drawing/2014/main" id="{FB835BFB-22AD-6BCC-ECC9-1CBE6FA1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66606"/>
            <a:ext cx="7153244" cy="10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F0F85FD-A32E-3A71-2211-C4246EFC4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E78D022-614C-7B10-726E-5CD95F8C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14" y="29527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91B080B-9860-B27C-C5D9-9C0D141D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83" y="534171"/>
            <a:ext cx="1124673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29D8231F-5B89-723D-7B9E-18E30481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895" y="457376"/>
            <a:ext cx="1111480" cy="96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8C428A18-C402-0319-EE5E-31CBDEF2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20" y="571339"/>
            <a:ext cx="1095375" cy="77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05A2C-4B7A-5724-047D-CDCC4981ABF9}"/>
              </a:ext>
            </a:extLst>
          </p:cNvPr>
          <p:cNvSpPr txBox="1"/>
          <p:nvPr/>
        </p:nvSpPr>
        <p:spPr>
          <a:xfrm>
            <a:off x="66675" y="2493228"/>
            <a:ext cx="1205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solidFill>
                  <a:schemeClr val="bg2">
                    <a:lumMod val="50000"/>
                  </a:schemeClr>
                </a:solidFill>
                <a:latin typeface="Dutch801 XBd BT" panose="02020903060505020304" pitchFamily="18" charset="0"/>
              </a:rPr>
              <a:t>COGNITIA-𝟚𝕂𝟚𝟞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51B1A-5F92-0BFE-E3BF-D866FA41C7FD}"/>
              </a:ext>
            </a:extLst>
          </p:cNvPr>
          <p:cNvSpPr txBox="1"/>
          <p:nvPr/>
        </p:nvSpPr>
        <p:spPr>
          <a:xfrm>
            <a:off x="3614736" y="3533776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[Team Name]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E2DAC-74F0-01FF-85EC-54DCAD6814A2}"/>
              </a:ext>
            </a:extLst>
          </p:cNvPr>
          <p:cNvSpPr txBox="1"/>
          <p:nvPr/>
        </p:nvSpPr>
        <p:spPr>
          <a:xfrm>
            <a:off x="0" y="18573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CSE (Artificial Intelligence &amp; Machine Learning)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4967D-B9CA-C01E-B174-60F4F0F236E0}"/>
              </a:ext>
            </a:extLst>
          </p:cNvPr>
          <p:cNvSpPr txBox="1"/>
          <p:nvPr/>
        </p:nvSpPr>
        <p:spPr>
          <a:xfrm>
            <a:off x="0" y="221557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organizes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51967-8ED5-BA5C-7F2F-8E6380AC1DED}"/>
              </a:ext>
            </a:extLst>
          </p:cNvPr>
          <p:cNvSpPr txBox="1"/>
          <p:nvPr/>
        </p:nvSpPr>
        <p:spPr>
          <a:xfrm>
            <a:off x="7272707" y="4438650"/>
            <a:ext cx="430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Members: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 Name – Roll No.</a:t>
            </a:r>
          </a:p>
        </p:txBody>
      </p:sp>
    </p:spTree>
    <p:extLst>
      <p:ext uri="{BB962C8B-B14F-4D97-AF65-F5344CB8AC3E}">
        <p14:creationId xmlns:p14="http://schemas.microsoft.com/office/powerpoint/2010/main" val="77126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DF3F394-C574-70D3-0936-58955092E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292068" cy="263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D78EE-637D-CA21-1E80-44504B6B2E5E}"/>
              </a:ext>
            </a:extLst>
          </p:cNvPr>
          <p:cNvSpPr txBox="1"/>
          <p:nvPr/>
        </p:nvSpPr>
        <p:spPr>
          <a:xfrm>
            <a:off x="1097280" y="893207"/>
            <a:ext cx="941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F010A-39FC-2D8F-495A-D2945C6FBF50}"/>
              </a:ext>
            </a:extLst>
          </p:cNvPr>
          <p:cNvSpPr txBox="1"/>
          <p:nvPr/>
        </p:nvSpPr>
        <p:spPr>
          <a:xfrm>
            <a:off x="0" y="64198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Cognitia-2k26 @MRCET</a:t>
            </a:r>
          </a:p>
        </p:txBody>
      </p:sp>
      <p:sp>
        <p:nvSpPr>
          <p:cNvPr id="12" name="AutoShape 7" descr="Generated image">
            <a:extLst>
              <a:ext uri="{FF2B5EF4-FFF2-40B4-BE49-F238E27FC236}">
                <a16:creationId xmlns:a16="http://schemas.microsoft.com/office/drawing/2014/main" id="{84C22636-02A5-21BE-FA48-BA7119383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4D45FD8B-758F-36AE-8895-E6F087BC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0" y="-16907"/>
            <a:ext cx="2912950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1A8F29D-920B-DF34-4F3B-9A207FEA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1" y="-16907"/>
            <a:ext cx="2912949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9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674DCC4-991E-69EC-73F8-12ECAA1326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37978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 idea / approach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your solution solves the problem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features or highlights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A89BC-A939-7AD6-7B84-32FEEF39468A}"/>
              </a:ext>
            </a:extLst>
          </p:cNvPr>
          <p:cNvSpPr txBox="1"/>
          <p:nvPr/>
        </p:nvSpPr>
        <p:spPr>
          <a:xfrm>
            <a:off x="1097280" y="893207"/>
            <a:ext cx="941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93DE9-A859-3EC3-6272-AD44F3F7DE67}"/>
              </a:ext>
            </a:extLst>
          </p:cNvPr>
          <p:cNvSpPr txBox="1"/>
          <p:nvPr/>
        </p:nvSpPr>
        <p:spPr>
          <a:xfrm>
            <a:off x="0" y="64198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Cognitia-2k26 @MRCET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A7722-BFC7-828D-4628-D236D9DB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0" y="-16907"/>
            <a:ext cx="2912950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30B8BFA-B6F5-90F5-EF93-6A7BA56B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1" y="-16907"/>
            <a:ext cx="2912949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3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DA327B8-FD99-6FC9-508F-9C969A95C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5150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Tools &amp; technologies used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(e.g., AI/ML, Python, Web, Hardware,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/ workflow (simple diagram if possible)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or logic used (high-level)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416FD-1ED3-BCC4-5685-7F96EDCE9DAF}"/>
              </a:ext>
            </a:extLst>
          </p:cNvPr>
          <p:cNvSpPr txBox="1"/>
          <p:nvPr/>
        </p:nvSpPr>
        <p:spPr>
          <a:xfrm>
            <a:off x="1097280" y="959882"/>
            <a:ext cx="941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/ Methodology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39D13-9FA4-E052-F22C-5E69960EA62C}"/>
              </a:ext>
            </a:extLst>
          </p:cNvPr>
          <p:cNvSpPr txBox="1"/>
          <p:nvPr/>
        </p:nvSpPr>
        <p:spPr>
          <a:xfrm>
            <a:off x="0" y="64198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Cognitia-2k26 @MRCET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A06F3-380B-8C0A-440A-E6B8DA39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0" y="-16907"/>
            <a:ext cx="2912950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46DB9BB-3DAD-640D-50E8-481B5637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1" y="-16907"/>
            <a:ext cx="2912949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5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77D8F9E-B1A3-2A80-B2EA-EE55017D12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33810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Output screenshots / demo 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Expected impact or benefits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Real-world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16F73-AE43-ED79-2615-DC0A15795952}"/>
              </a:ext>
            </a:extLst>
          </p:cNvPr>
          <p:cNvSpPr txBox="1"/>
          <p:nvPr/>
        </p:nvSpPr>
        <p:spPr>
          <a:xfrm>
            <a:off x="1097280" y="893207"/>
            <a:ext cx="941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/ Outcome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21861-841F-2D97-E012-3C4D468E77FE}"/>
              </a:ext>
            </a:extLst>
          </p:cNvPr>
          <p:cNvSpPr txBox="1"/>
          <p:nvPr/>
        </p:nvSpPr>
        <p:spPr>
          <a:xfrm>
            <a:off x="0" y="64198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Cognitia-2k26 @MRCET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F59EC2-C2D3-EE92-7C9A-1A3C091D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0" y="-16907"/>
            <a:ext cx="2912950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790FBFB-D4CE-79D6-A8A0-76D5B24E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1" y="-16907"/>
            <a:ext cx="2912949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7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AFE639B-2B6B-1393-09FB-D12F3EF355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38234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makes your project unique?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or future enhancements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Scalability / expansion ideas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6819F-9520-DADE-7A10-71371B31E582}"/>
              </a:ext>
            </a:extLst>
          </p:cNvPr>
          <p:cNvSpPr txBox="1"/>
          <p:nvPr/>
        </p:nvSpPr>
        <p:spPr>
          <a:xfrm>
            <a:off x="1097280" y="893207"/>
            <a:ext cx="941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&amp; Future 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CD584-C06E-F1D7-E2C0-C1B9369C317C}"/>
              </a:ext>
            </a:extLst>
          </p:cNvPr>
          <p:cNvSpPr txBox="1"/>
          <p:nvPr/>
        </p:nvSpPr>
        <p:spPr>
          <a:xfrm>
            <a:off x="0" y="64198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Cognitia-2k26 @MRCET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82F76B47-254C-30B6-9D16-2AEDC301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0" y="-16907"/>
            <a:ext cx="2912950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36D628B-E290-5F5D-281A-DD0C0367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1" y="-16907"/>
            <a:ext cx="2912949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1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1562872-814F-0BCF-8ECC-9EF56174CC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3278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One-line summary of the project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“Open for questions”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9893D-9A51-C502-ED75-2F841A648CA4}"/>
              </a:ext>
            </a:extLst>
          </p:cNvPr>
          <p:cNvSpPr txBox="1"/>
          <p:nvPr/>
        </p:nvSpPr>
        <p:spPr>
          <a:xfrm>
            <a:off x="1097280" y="893207"/>
            <a:ext cx="941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498F3-8922-2D95-8453-8753C7BC3C6E}"/>
              </a:ext>
            </a:extLst>
          </p:cNvPr>
          <p:cNvSpPr txBox="1"/>
          <p:nvPr/>
        </p:nvSpPr>
        <p:spPr>
          <a:xfrm>
            <a:off x="0" y="64198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Cognitia-2k26 @MRCET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AE813-07F1-45AE-57E5-4F2A63B8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0" y="-16907"/>
            <a:ext cx="2912950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5821DBB-7AE1-3709-53B3-AC76E797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1" y="-16907"/>
            <a:ext cx="2912949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4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2C78-A765-6D23-20E3-F1AFCBFF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C17C-42BE-EFB3-A0FC-10630BCB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Use Times New Roman font only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Heading font size: 42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Content font size: 24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Sub-headings (if any): 28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Do not add any extra slides beyond the given structure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Avoid heavy text; content should be clearly readable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Keep slides simple and concise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Use proper alignment and spacing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Maintain uniform formatting throughout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Avoid unnecessary animations and transitions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💠 Remove this slide after PPT preparation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751F5-56B9-F4C5-99AA-620EB3D1B3AE}"/>
              </a:ext>
            </a:extLst>
          </p:cNvPr>
          <p:cNvSpPr txBox="1"/>
          <p:nvPr/>
        </p:nvSpPr>
        <p:spPr>
          <a:xfrm>
            <a:off x="0" y="64674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Cognitia-2k26 @MRCET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8C9D277-0BB9-8798-5AFF-E002D2E9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0" y="-16907"/>
            <a:ext cx="2912950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2CABE83-C5B0-73A1-2FB2-480C1ED9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1" y="-16907"/>
            <a:ext cx="2912949" cy="19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184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240</Words>
  <Application>Microsoft Office PowerPoint</Application>
  <PresentationFormat>Widescreen</PresentationFormat>
  <Paragraphs>104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Dutch801 XBd BT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samuelprasadadari@gmail.com</dc:creator>
  <cp:lastModifiedBy>samuelprasadadari@gmail.com</cp:lastModifiedBy>
  <cp:revision>1</cp:revision>
  <dcterms:created xsi:type="dcterms:W3CDTF">2026-02-07T08:45:51Z</dcterms:created>
  <dcterms:modified xsi:type="dcterms:W3CDTF">2026-02-07T10:00:47Z</dcterms:modified>
</cp:coreProperties>
</file>